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56" r:id="rId2"/>
    <p:sldId id="257" r:id="rId3"/>
  </p:sldIdLst>
  <p:sldSz cx="6858000" cy="9906000" type="A4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4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60" autoAdjust="0"/>
    <p:restoredTop sz="94671" autoAdjust="0"/>
  </p:normalViewPr>
  <p:slideViewPr>
    <p:cSldViewPr snapToGrid="0" snapToObjects="1">
      <p:cViewPr>
        <p:scale>
          <a:sx n="50" d="100"/>
          <a:sy n="50" d="100"/>
        </p:scale>
        <p:origin x="3192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85E-83FD-0040-8074-5A79CB067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621191"/>
            <a:ext cx="5143500" cy="3448756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DC063-C9C0-D44A-90F3-0495770E4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297D7-D45C-D14C-9792-75B2D7ACA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08/27/2021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4CB85-E121-5B4B-9957-392BEC221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24D62-8834-6F4E-B00C-F8525E99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6136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F2BDC-8C56-EF49-B5D6-39497C18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3EE41D-82B2-CE41-88FA-F70EB520B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1634E-99D2-234B-A208-7A4042AAB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08/27/2021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C3A8F-BDFB-3D42-AFEE-BFBD6610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DAB32-0C69-0444-BD51-256C8028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2153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74F687-9107-E949-9433-FED450C89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6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9B37A-1FB9-344C-A094-A49454BB8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7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D7B3F-3325-CC4E-97F4-FD712596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08/27/2021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60C38-3114-264A-B14D-89293149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E1487-C5CD-ED41-BEF4-F0C1DA9F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4669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428A-71C9-7047-8EB9-34D0E359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37D45-D3DA-0D48-A503-06A9D7839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3AF3E-98C2-3644-A3A0-50C338B29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08/27/2021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93E16-9F1D-A74C-B08D-0A686C66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DD60D-FE60-3042-8C10-619877A90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7375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00BA-49A7-364E-9F2A-692DB5F4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2469622"/>
            <a:ext cx="5915025" cy="4120620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12389-85DA-F442-A36C-26B719DC0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6" y="6629225"/>
            <a:ext cx="5915025" cy="216693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2E2EA-6B4C-D14F-8C81-C0201990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08/27/2021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A6280-F8A3-AE4F-BE2B-C2EDAC978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72676-A97D-8147-86D6-5F7D52CF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1645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7CC15-30C2-374E-91EA-1DE6B06B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66F0B-4705-094C-BD12-73E295B68A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B3A6D-C43A-9F4A-82D4-091F6112B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CF512-49A2-DF46-94C6-FCE89D3BA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08/27/2021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FDDC8-6523-7843-A639-CDB6F117C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BC1B0-4F79-644F-869A-F634CB674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4427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6DF8-6B43-0346-BBA1-D999E350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527404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BE661-C7F1-F542-BF2B-996F99F0F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8EAD5-1168-0E45-8D3B-A7C8AC1B2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A96606-9D0E-9345-AB6A-3FDAB4F92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FF8C1B-47CB-5344-A4B1-B703139F49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04C16A-21AB-2F4A-BD53-2D8936DB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08/27/2021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096A1F-6A8D-614F-B60E-82C00C75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A86A6B-FAAC-0246-B925-6262C798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98663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B841-48ED-004C-9717-37E84F4E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7F0CF1-75B2-E64C-AD9D-328E3B4E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08/27/2021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2ED34-57CF-7B4D-A43B-1C238D29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29374-4C1A-204D-8F5D-F13AE30D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07948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C930A8-8BF3-4740-93FF-38DBBC5E2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08/27/2021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E71E6F-CDFB-1D40-9E6F-79A72D3F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5082D-B91E-FF4B-B9C2-1767F558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668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BC1E-B0E0-C844-8745-87DBC17B5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3" cy="23114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2C1FE-91D0-4D49-B531-216807455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3" y="1426281"/>
            <a:ext cx="3471863" cy="7039681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2D856-FCCF-854E-95AF-465A6B57F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3" cy="550562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FBD7D-B06D-2D41-A8AB-822506960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08/27/2021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A8C10-8BDE-B24B-87ED-28DF38B58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C0FD2-D772-034C-848E-A1EA69C6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34411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3C19-5A18-F34F-A838-2C4039062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3" cy="23114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5B4F59-56CF-B841-A794-37B416538E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3" y="1426281"/>
            <a:ext cx="3471863" cy="7039681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5228A-1E89-1D4D-841D-A11E351D9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3" cy="550562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762AF-088C-504A-87A1-605324869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08/27/2021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D05BB-96E8-F443-BDEB-94CC4F0C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D5975-1591-9045-815C-2489D8F9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5258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401581-5EE2-3140-A4A2-73F55D26B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4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0CED0-EC15-5748-BAB0-E628B75D2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0BDB5-B7F0-0F42-8936-1091F5E33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9181395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CDE22-0187-C842-85C6-A42EAEA687F6}" type="datetimeFigureOut">
              <a:rPr lang="en-VN" smtClean="0"/>
              <a:t>08/27/2021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B1B74-9FAF-B74B-AF86-CA4EDCB00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9181395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911DD-0957-AB44-93B9-4EF75300B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9181395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3028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36000">
              <a:schemeClr val="bg1"/>
            </a:gs>
            <a:gs pos="8500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40000"/>
                <a:lumOff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38451-95FB-4364-8781-92D0CC2362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312264" y="2258376"/>
            <a:ext cx="10238048" cy="10238048"/>
          </a:xfrm>
          <a:prstGeom prst="rect">
            <a:avLst/>
          </a:prstGeom>
        </p:spPr>
      </p:pic>
      <p:pic>
        <p:nvPicPr>
          <p:cNvPr id="10" name="Picture 9" descr="A close-up of pills&#10;&#10;Description automatically generated with low confidence">
            <a:extLst>
              <a:ext uri="{FF2B5EF4-FFF2-40B4-BE49-F238E27FC236}">
                <a16:creationId xmlns:a16="http://schemas.microsoft.com/office/drawing/2014/main" id="{73DB80D4-5F1D-48AC-B6CD-143DE65651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7751482" y="2979888"/>
            <a:ext cx="4126416" cy="2826832"/>
          </a:xfrm>
          <a:prstGeom prst="rect">
            <a:avLst/>
          </a:prstGeom>
        </p:spPr>
      </p:pic>
      <p:pic>
        <p:nvPicPr>
          <p:cNvPr id="19" name="Picture 18" descr="A picture containing keyboard, wire&#10;&#10;Description automatically generated">
            <a:extLst>
              <a:ext uri="{FF2B5EF4-FFF2-40B4-BE49-F238E27FC236}">
                <a16:creationId xmlns:a16="http://schemas.microsoft.com/office/drawing/2014/main" id="{CB6202D5-0D31-419E-ACEC-F5F2782B514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597991">
            <a:off x="947363" y="-1093620"/>
            <a:ext cx="5963280" cy="3087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9D283-F0B1-C449-8440-CAD27D5B9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096" y="1421565"/>
            <a:ext cx="6495803" cy="1236544"/>
          </a:xfrm>
          <a:noFill/>
        </p:spPr>
        <p:txBody>
          <a:bodyPr anchor="t">
            <a:noAutofit/>
          </a:bodyPr>
          <a:lstStyle/>
          <a:p>
            <a:r>
              <a:rPr lang="en-US" sz="4000" b="1" dirty="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16200000" scaled="1"/>
                  <a:tileRect/>
                </a:gradFill>
                <a:latin typeface="Courier" pitchFamily="2" charset="0"/>
                <a:ea typeface="MS PMincho" panose="02020600040205080304" pitchFamily="18" charset="-128"/>
                <a:cs typeface="Arial" panose="020B0604020202020204" pitchFamily="34" charset="0"/>
              </a:rPr>
              <a:t>Microcontroller</a:t>
            </a:r>
            <a:endParaRPr lang="en-VN" sz="4000" b="1" dirty="0">
              <a:gradFill flip="none" rotWithShape="1"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accent1">
                      <a:lumMod val="96000"/>
                    </a:schemeClr>
                  </a:gs>
                </a:gsLst>
                <a:lin ang="16200000" scaled="1"/>
                <a:tileRect/>
              </a:gradFill>
              <a:latin typeface="Courier" pitchFamily="2" charset="0"/>
              <a:ea typeface="MS PMincho" panose="02020600040205080304" pitchFamily="18" charset="-128"/>
              <a:cs typeface="Arial" panose="020B0604020202020204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F997498-E9FF-4A48-B482-074CF99E1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814" y="5124496"/>
            <a:ext cx="5557157" cy="3745547"/>
          </a:xfrm>
          <a:prstGeom prst="rect">
            <a:avLst/>
          </a:prstGeom>
        </p:spPr>
      </p:pic>
      <p:pic>
        <p:nvPicPr>
          <p:cNvPr id="6" name="Picture 5" descr="A close-up of a tire&#10;&#10;Description automatically generated with low confidence">
            <a:extLst>
              <a:ext uri="{FF2B5EF4-FFF2-40B4-BE49-F238E27FC236}">
                <a16:creationId xmlns:a16="http://schemas.microsoft.com/office/drawing/2014/main" id="{771E1601-4995-4D20-968F-67E2F9F85A5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04223" y="94865"/>
            <a:ext cx="4516608" cy="3609520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170A6739-D7C6-4305-8324-FFFAA60E6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4996" y="94865"/>
            <a:ext cx="525780" cy="536296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7AA9C821-EBF0-4EDD-8FD5-F3A9FD381E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4895" y="94865"/>
            <a:ext cx="543730" cy="536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C3A99A-A061-451E-B6F8-B95730B4D605}"/>
              </a:ext>
            </a:extLst>
          </p:cNvPr>
          <p:cNvSpPr txBox="1"/>
          <p:nvPr/>
        </p:nvSpPr>
        <p:spPr>
          <a:xfrm>
            <a:off x="678180" y="614597"/>
            <a:ext cx="55016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 CHI MINH CITY UNIVERSITY OF TECHNOLOGY</a:t>
            </a:r>
          </a:p>
          <a:p>
            <a:pPr algn="ctr"/>
            <a:r>
              <a:rPr lang="en-US" sz="11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COMPUTER ENGINEERING</a:t>
            </a:r>
            <a:endParaRPr lang="en-VN" sz="1100" b="1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CB588C-11E4-48D6-B459-1E4797FB9823}"/>
              </a:ext>
            </a:extLst>
          </p:cNvPr>
          <p:cNvGrpSpPr/>
          <p:nvPr/>
        </p:nvGrpSpPr>
        <p:grpSpPr>
          <a:xfrm>
            <a:off x="-9398370" y="72930"/>
            <a:ext cx="8077748" cy="8320199"/>
            <a:chOff x="-19008419" y="-3493330"/>
            <a:chExt cx="10180304" cy="10840041"/>
          </a:xfrm>
        </p:grpSpPr>
        <p:pic>
          <p:nvPicPr>
            <p:cNvPr id="9" name="Picture 8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0A9A4FE8-0D6F-4EEA-AA4D-929D50E73A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7000"/>
            </a:blip>
            <a:srcRect t="5614"/>
            <a:stretch/>
          </p:blipFill>
          <p:spPr>
            <a:xfrm rot="1484590">
              <a:off x="-19008419" y="1611885"/>
              <a:ext cx="8679931" cy="5734826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A6A7385A-F49B-400D-BA2F-79A2C41A8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7000"/>
            </a:blip>
            <a:srcRect t="5614"/>
            <a:stretch/>
          </p:blipFill>
          <p:spPr>
            <a:xfrm rot="12257084">
              <a:off x="-17508046" y="-3493330"/>
              <a:ext cx="8679931" cy="5734825"/>
            </a:xfrm>
            <a:prstGeom prst="rect">
              <a:avLst/>
            </a:prstGeom>
          </p:spPr>
        </p:pic>
      </p:grpSp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20A023-62A8-4668-BACB-D95CA90E9E0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-8742885" y="7255211"/>
            <a:ext cx="5056225" cy="3229664"/>
          </a:xfrm>
          <a:prstGeom prst="rect">
            <a:avLst/>
          </a:prstGeom>
        </p:spPr>
      </p:pic>
      <p:pic>
        <p:nvPicPr>
          <p:cNvPr id="5" name="Picture 4" descr="A picture containing electronics, indoor, circuit&#10;&#10;Description automatically generated">
            <a:extLst>
              <a:ext uri="{FF2B5EF4-FFF2-40B4-BE49-F238E27FC236}">
                <a16:creationId xmlns:a16="http://schemas.microsoft.com/office/drawing/2014/main" id="{5BE1EE55-94D4-4099-BAA2-0C6D0982E8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26181" y="3037221"/>
            <a:ext cx="7593355" cy="605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15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rgbClr val="C6DCF1">
                <a:lumMod val="98000"/>
              </a:srgbClr>
            </a:gs>
            <a:gs pos="82000">
              <a:srgbClr val="CEE1F3">
                <a:lumMod val="95000"/>
                <a:lumOff val="5000"/>
              </a:srgbClr>
            </a:gs>
            <a:gs pos="0">
              <a:schemeClr val="bg1">
                <a:lumMod val="0"/>
                <a:lumOff val="100000"/>
              </a:schemeClr>
            </a:gs>
            <a:gs pos="95000">
              <a:schemeClr val="accent5">
                <a:lumMod val="24000"/>
                <a:lumOff val="76000"/>
              </a:schemeClr>
            </a:gs>
            <a:gs pos="43000">
              <a:schemeClr val="accent5">
                <a:lumMod val="5000"/>
                <a:lumOff val="9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CBE25BCC-171A-48CE-BCD5-F825E54297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V="1">
            <a:off x="-949162" y="-2862398"/>
            <a:ext cx="8131840" cy="9204567"/>
          </a:xfrm>
          <a:prstGeom prst="rect">
            <a:avLst/>
          </a:prstGeom>
        </p:spPr>
      </p:pic>
      <p:pic>
        <p:nvPicPr>
          <p:cNvPr id="3" name="Picture 2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7FABA20B-568F-4CF3-9370-990EADC515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10522389" y="1330125"/>
            <a:ext cx="11593203" cy="7245752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E99B632F-210D-4233-B2D7-0A053E6595F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3000"/>
          </a:blip>
          <a:stretch>
            <a:fillRect/>
          </a:stretch>
        </p:blipFill>
        <p:spPr>
          <a:xfrm>
            <a:off x="-722805" y="6104635"/>
            <a:ext cx="8344769" cy="8344769"/>
          </a:xfrm>
          <a:prstGeom prst="rect">
            <a:avLst/>
          </a:prstGeom>
        </p:spPr>
      </p:pic>
      <p:pic>
        <p:nvPicPr>
          <p:cNvPr id="9" name="Picture 8" descr="A picture containing indoor, electronics&#10;&#10;Description automatically generated">
            <a:extLst>
              <a:ext uri="{FF2B5EF4-FFF2-40B4-BE49-F238E27FC236}">
                <a16:creationId xmlns:a16="http://schemas.microsoft.com/office/drawing/2014/main" id="{2656F174-CB2C-4E47-8816-CCBFE695A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38" y="3322983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44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1812</TotalTime>
  <Words>10</Words>
  <Application>Microsoft Office PowerPoint</Application>
  <PresentationFormat>A4 Paper (210x297 mm)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Courier</vt:lpstr>
      <vt:lpstr>Times New Roman</vt:lpstr>
      <vt:lpstr>Office Theme</vt:lpstr>
      <vt:lpstr>Microcontroller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HƯỚNG DẪN LẬP TRÌNH MICRO:BIT CHO HỌC SINH</dc:title>
  <dc:creator>Microsoft Office User</dc:creator>
  <cp:lastModifiedBy>LÊ PHƯƠNG NAM</cp:lastModifiedBy>
  <cp:revision>50</cp:revision>
  <dcterms:created xsi:type="dcterms:W3CDTF">2020-09-26T03:38:27Z</dcterms:created>
  <dcterms:modified xsi:type="dcterms:W3CDTF">2021-08-27T03:00:34Z</dcterms:modified>
</cp:coreProperties>
</file>